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9"/>
  </p:notesMasterIdLst>
  <p:sldIdLst>
    <p:sldId id="257" r:id="rId2"/>
    <p:sldId id="542" r:id="rId3"/>
    <p:sldId id="543" r:id="rId4"/>
    <p:sldId id="545" r:id="rId5"/>
    <p:sldId id="549" r:id="rId6"/>
    <p:sldId id="574" r:id="rId7"/>
    <p:sldId id="544" r:id="rId8"/>
    <p:sldId id="550" r:id="rId9"/>
    <p:sldId id="573" r:id="rId10"/>
    <p:sldId id="552" r:id="rId11"/>
    <p:sldId id="590" r:id="rId12"/>
    <p:sldId id="591" r:id="rId13"/>
    <p:sldId id="556" r:id="rId14"/>
    <p:sldId id="594" r:id="rId15"/>
    <p:sldId id="592" r:id="rId16"/>
    <p:sldId id="593" r:id="rId17"/>
    <p:sldId id="555" r:id="rId18"/>
    <p:sldId id="395" r:id="rId19"/>
    <p:sldId id="396" r:id="rId20"/>
    <p:sldId id="539" r:id="rId21"/>
    <p:sldId id="540" r:id="rId22"/>
    <p:sldId id="541" r:id="rId23"/>
    <p:sldId id="548" r:id="rId24"/>
    <p:sldId id="554" r:id="rId25"/>
    <p:sldId id="551" r:id="rId26"/>
    <p:sldId id="553" r:id="rId27"/>
    <p:sldId id="27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545"/>
            <p14:sldId id="549"/>
            <p14:sldId id="574"/>
            <p14:sldId id="544"/>
            <p14:sldId id="550"/>
            <p14:sldId id="573"/>
            <p14:sldId id="552"/>
            <p14:sldId id="590"/>
            <p14:sldId id="591"/>
            <p14:sldId id="556"/>
            <p14:sldId id="594"/>
            <p14:sldId id="592"/>
            <p14:sldId id="593"/>
            <p14:sldId id="555"/>
            <p14:sldId id="395"/>
            <p14:sldId id="396"/>
            <p14:sldId id="539"/>
            <p14:sldId id="540"/>
            <p14:sldId id="541"/>
            <p14:sldId id="548"/>
            <p14:sldId id="554"/>
            <p14:sldId id="551"/>
            <p14:sldId id="55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87" d="100"/>
          <a:sy n="87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https://developers.google.com/machine-learning/crash-course/linear-regression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40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31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Output image">
            <a:extLst>
              <a:ext uri="{FF2B5EF4-FFF2-40B4-BE49-F238E27FC236}">
                <a16:creationId xmlns:a16="http://schemas.microsoft.com/office/drawing/2014/main" id="{DBACE06E-98A5-DE6E-3DFC-E23C6EDC1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0"/>
            <a:ext cx="1060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87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utput image">
            <a:extLst>
              <a:ext uri="{FF2B5EF4-FFF2-40B4-BE49-F238E27FC236}">
                <a16:creationId xmlns:a16="http://schemas.microsoft.com/office/drawing/2014/main" id="{D95EB891-FF16-87E7-5A33-6DCE7E77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0"/>
            <a:ext cx="1060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85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Output image">
            <a:extLst>
              <a:ext uri="{FF2B5EF4-FFF2-40B4-BE49-F238E27FC236}">
                <a16:creationId xmlns:a16="http://schemas.microsoft.com/office/drawing/2014/main" id="{5A0DF932-0CC7-9DE9-D755-D9EEBC09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0"/>
            <a:ext cx="1060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78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6759C-D208-C9FB-0D5E-9EDDA246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17" y="0"/>
            <a:ext cx="943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35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Output image">
            <a:extLst>
              <a:ext uri="{FF2B5EF4-FFF2-40B4-BE49-F238E27FC236}">
                <a16:creationId xmlns:a16="http://schemas.microsoft.com/office/drawing/2014/main" id="{D6F5A65E-DB76-95E1-A3AA-1717CD0E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0"/>
            <a:ext cx="1060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816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8ABE2-C1C4-D9FD-4F7D-68161CD1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42" y="65730"/>
            <a:ext cx="9427917" cy="67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9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6A0A7-80C4-AC76-BB3B-8084979F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8" y="1819234"/>
            <a:ext cx="11872824" cy="32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3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57172-FD6F-AFEB-B933-46944A2C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" y="2442888"/>
            <a:ext cx="12060914" cy="19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41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21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8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strike="sngStrike" dirty="0"/>
              <a:t>Linear Regression</a:t>
            </a:r>
          </a:p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4190395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71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95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5B0F-5F8F-4C42-84BC-982D676A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137" y="12316"/>
            <a:ext cx="6515727" cy="683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28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utput image">
            <a:extLst>
              <a:ext uri="{FF2B5EF4-FFF2-40B4-BE49-F238E27FC236}">
                <a16:creationId xmlns:a16="http://schemas.microsoft.com/office/drawing/2014/main" id="{E05BC56C-E9FB-2363-CD7E-CF4C34326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0"/>
            <a:ext cx="863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919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Output image">
            <a:extLst>
              <a:ext uri="{FF2B5EF4-FFF2-40B4-BE49-F238E27FC236}">
                <a16:creationId xmlns:a16="http://schemas.microsoft.com/office/drawing/2014/main" id="{5F007F61-BFD5-B482-A837-2F1A845F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0"/>
            <a:ext cx="9840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1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Output image">
            <a:extLst>
              <a:ext uri="{FF2B5EF4-FFF2-40B4-BE49-F238E27FC236}">
                <a16:creationId xmlns:a16="http://schemas.microsoft.com/office/drawing/2014/main" id="{E3968CB6-5543-4C4A-7BF8-11F111FB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0"/>
            <a:ext cx="863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30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66472-D1FD-A50F-344B-662FED66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12" y="1445548"/>
            <a:ext cx="4374259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utput image">
            <a:extLst>
              <a:ext uri="{FF2B5EF4-FFF2-40B4-BE49-F238E27FC236}">
                <a16:creationId xmlns:a16="http://schemas.microsoft.com/office/drawing/2014/main" id="{14550EDA-2E0E-5CB6-E377-A617D5089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0"/>
            <a:ext cx="10583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08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05A1D0-D553-BC68-2DC4-090D4B718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5" y="1919404"/>
            <a:ext cx="12058250" cy="30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2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FF525-3972-2B46-7A6E-538D8E6BD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5" y="1648339"/>
            <a:ext cx="12078350" cy="35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7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B3EB9-AE8D-0C36-983E-8C6F6293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660"/>
            <a:ext cx="1219200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8C0E3-D1EA-BDC0-25BB-537535F3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50" y="1386663"/>
            <a:ext cx="9922100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3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E9423-C2A1-A5D4-C46B-1DD75C81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" y="617220"/>
            <a:ext cx="12070323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608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10965</TotalTime>
  <Words>127</Words>
  <Application>Microsoft Office PowerPoint</Application>
  <PresentationFormat>Widescreen</PresentationFormat>
  <Paragraphs>28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19</cp:revision>
  <dcterms:created xsi:type="dcterms:W3CDTF">2024-06-30T01:37:58Z</dcterms:created>
  <dcterms:modified xsi:type="dcterms:W3CDTF">2024-11-24T15:12:03Z</dcterms:modified>
</cp:coreProperties>
</file>